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5"/>
    <p:restoredTop sz="94737"/>
  </p:normalViewPr>
  <p:slideViewPr>
    <p:cSldViewPr snapToGrid="0">
      <p:cViewPr varScale="1">
        <p:scale>
          <a:sx n="68" d="100"/>
          <a:sy n="68"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1/16/2023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a:t>Module3</a:t>
            </a:r>
            <a:br>
              <a:rPr lang="en-US" sz="3500"/>
            </a:br>
            <a:r>
              <a:rPr lang="en-US" sz="350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rmAutofit fontScale="90000"/>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7771</Words>
  <Application>Microsoft Office PowerPoint</Application>
  <PresentationFormat>Widescreen</PresentationFormat>
  <Paragraphs>1116</Paragraphs>
  <Slides>106</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106</vt:i4>
      </vt:variant>
    </vt:vector>
  </HeadingPairs>
  <TitlesOfParts>
    <vt:vector size="119"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3</cp:revision>
  <dcterms:created xsi:type="dcterms:W3CDTF">2023-01-14T00:53:28Z</dcterms:created>
  <dcterms:modified xsi:type="dcterms:W3CDTF">2023-01-16T03:19:54Z</dcterms:modified>
</cp:coreProperties>
</file>